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7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83775E-DC13-6249-A8AC-07A89E8A9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C2EA0A-F7AC-76D8-2EC9-780276E153B0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A0BE66-C1BF-191A-A8DF-6640952B6991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23255D-C17B-E72A-B9A6-4FA07792B39C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6ABA3B-935A-84E9-6494-05DA7BA59FCE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8F23EE-EEBA-AEA4-63E8-770929547841}"/>
              </a:ext>
            </a:extLst>
          </p:cNvPr>
          <p:cNvSpPr txBox="1"/>
          <p:nvPr/>
        </p:nvSpPr>
        <p:spPr>
          <a:xfrm>
            <a:off x="248061" y="3326701"/>
            <a:ext cx="3490436" cy="25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03/10 </a:t>
            </a:r>
            <a:r>
              <a:rPr lang="en-US" sz="1467" dirty="0">
                <a:latin typeface="+mj-lt"/>
              </a:rPr>
              <a:t>A Day</a:t>
            </a:r>
          </a:p>
          <a:p>
            <a:r>
              <a:rPr lang="en-US" sz="1467" b="1" dirty="0">
                <a:latin typeface="+mj-lt"/>
              </a:rPr>
              <a:t>Tu 03/11 </a:t>
            </a:r>
            <a:r>
              <a:rPr lang="en-US" sz="1467" dirty="0">
                <a:latin typeface="+mj-lt"/>
              </a:rPr>
              <a:t>B Day</a:t>
            </a:r>
          </a:p>
          <a:p>
            <a:r>
              <a:rPr lang="en-US" sz="1467" b="1" dirty="0">
                <a:latin typeface="+mj-lt"/>
              </a:rPr>
              <a:t>W 03/12 </a:t>
            </a:r>
            <a:r>
              <a:rPr lang="en-US" sz="1467" dirty="0">
                <a:latin typeface="+mj-lt"/>
              </a:rPr>
              <a:t>C Day</a:t>
            </a:r>
          </a:p>
          <a:p>
            <a:r>
              <a:rPr lang="en-US" sz="1467" b="1" dirty="0">
                <a:latin typeface="+mj-lt"/>
              </a:rPr>
              <a:t>Th 03/13 </a:t>
            </a:r>
            <a:r>
              <a:rPr lang="en-US" sz="1467" dirty="0">
                <a:latin typeface="+mj-lt"/>
              </a:rPr>
              <a:t>A Day</a:t>
            </a:r>
          </a:p>
          <a:p>
            <a:r>
              <a:rPr lang="en-US" sz="1467" b="1" dirty="0">
                <a:latin typeface="+mj-lt"/>
              </a:rPr>
              <a:t>F 03/14 </a:t>
            </a:r>
            <a:r>
              <a:rPr lang="en-US" sz="1467" dirty="0">
                <a:latin typeface="+mj-lt"/>
              </a:rPr>
              <a:t> B Day, Library Check-Out</a:t>
            </a:r>
          </a:p>
          <a:p>
            <a:r>
              <a:rPr lang="en-US" sz="1467" b="1" dirty="0">
                <a:latin typeface="+mj-lt"/>
              </a:rPr>
              <a:t>M 03/17 </a:t>
            </a:r>
            <a:r>
              <a:rPr lang="en-US" sz="1467" dirty="0">
                <a:latin typeface="+mj-lt"/>
              </a:rPr>
              <a:t>C Day</a:t>
            </a:r>
          </a:p>
          <a:p>
            <a:r>
              <a:rPr lang="en-US" sz="1467" b="1" dirty="0">
                <a:latin typeface="+mj-lt"/>
              </a:rPr>
              <a:t>Tu 03/18 </a:t>
            </a:r>
            <a:r>
              <a:rPr lang="en-US" sz="1467" dirty="0">
                <a:latin typeface="+mj-lt"/>
              </a:rPr>
              <a:t> A Day</a:t>
            </a:r>
          </a:p>
          <a:p>
            <a:r>
              <a:rPr lang="en-US" sz="1467" b="1" dirty="0">
                <a:latin typeface="+mj-lt"/>
              </a:rPr>
              <a:t>W 03/19</a:t>
            </a:r>
            <a:r>
              <a:rPr lang="en-US" sz="1467" dirty="0">
                <a:latin typeface="+mj-lt"/>
              </a:rPr>
              <a:t>  B Day</a:t>
            </a:r>
          </a:p>
          <a:p>
            <a:r>
              <a:rPr lang="en-US" sz="1467" b="1" dirty="0">
                <a:latin typeface="+mj-lt"/>
              </a:rPr>
              <a:t>Th 03/20</a:t>
            </a:r>
            <a:r>
              <a:rPr lang="en-US" sz="1467" dirty="0">
                <a:latin typeface="+mj-lt"/>
              </a:rPr>
              <a:t>  C Day</a:t>
            </a:r>
          </a:p>
          <a:p>
            <a:r>
              <a:rPr lang="en-US" sz="1467" b="1" dirty="0">
                <a:latin typeface="+mj-lt"/>
              </a:rPr>
              <a:t>F 03/21</a:t>
            </a:r>
            <a:r>
              <a:rPr lang="en-US" sz="1467" dirty="0">
                <a:latin typeface="+mj-lt"/>
              </a:rPr>
              <a:t>  A Day, Library Check-Out</a:t>
            </a:r>
          </a:p>
          <a:p>
            <a:r>
              <a:rPr lang="en-US" sz="1467" b="1" dirty="0">
                <a:latin typeface="+mj-lt"/>
              </a:rPr>
              <a:t>March 24-28 No School, Spring Break!</a:t>
            </a:r>
            <a:endParaRPr lang="en-US" sz="1467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F85E3D-0E05-131A-FCD6-A1D12630A318}"/>
              </a:ext>
            </a:extLst>
          </p:cNvPr>
          <p:cNvSpPr txBox="1"/>
          <p:nvPr/>
        </p:nvSpPr>
        <p:spPr>
          <a:xfrm>
            <a:off x="4001814" y="3307490"/>
            <a:ext cx="3490436" cy="269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6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identify the verbs in oral sentences, and indicate whether the verbs are in the present or past tense.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read a story and write a summary of the characters and key events in a text.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draft &amp; edit a narrative ending.</a:t>
            </a:r>
          </a:p>
          <a:p>
            <a:r>
              <a:rPr lang="en-US" sz="1126" b="1" dirty="0">
                <a:latin typeface="+mj-lt"/>
              </a:rPr>
              <a:t>Math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use compensation to subtract within 1000.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use compensation to keep a constant difference by subtracting he same amount from both numbers.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use concrete models to subtract &amp; relate the to written recordings.</a:t>
            </a:r>
          </a:p>
          <a:p>
            <a:r>
              <a:rPr lang="en-US" sz="1126" b="1" dirty="0">
                <a:latin typeface="+mj-lt"/>
              </a:rPr>
              <a:t>Social Studies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identify the difference between producers and consumers.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2D3BD8-87A1-88B8-69C2-69D0BA8BC6C1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01F81B-2D1D-60EE-76FB-31F830673303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293A57-0496-FF53-3816-F09F82E4AB80}"/>
              </a:ext>
            </a:extLst>
          </p:cNvPr>
          <p:cNvSpPr txBox="1"/>
          <p:nvPr/>
        </p:nvSpPr>
        <p:spPr>
          <a:xfrm>
            <a:off x="3791803" y="7022338"/>
            <a:ext cx="3490436" cy="2704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SECOND STEP LESSON 20:</a:t>
            </a:r>
          </a:p>
          <a:p>
            <a:r>
              <a:rPr lang="en-US" sz="1676" b="1" dirty="0">
                <a:latin typeface="+mj-lt"/>
              </a:rPr>
              <a:t>Be a Problem Solver</a:t>
            </a:r>
            <a:endParaRPr lang="en-US" sz="1676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Summary</a:t>
            </a:r>
          </a:p>
          <a:p>
            <a:r>
              <a:rPr lang="en-US" sz="1467" dirty="0">
                <a:latin typeface="+mj-lt"/>
              </a:rPr>
              <a:t>In this week’s lesson, your</a:t>
            </a:r>
          </a:p>
          <a:p>
            <a:r>
              <a:rPr lang="en-US" sz="1467" dirty="0">
                <a:latin typeface="+mj-lt"/>
              </a:rPr>
              <a:t>child will be able to generate </a:t>
            </a:r>
          </a:p>
          <a:p>
            <a:r>
              <a:rPr lang="en-US" sz="1467" dirty="0">
                <a:latin typeface="+mj-lt"/>
              </a:rPr>
              <a:t>possible solutions and select </a:t>
            </a:r>
          </a:p>
          <a:p>
            <a:r>
              <a:rPr lang="en-US" sz="1467" dirty="0">
                <a:latin typeface="+mj-lt"/>
              </a:rPr>
              <a:t>the solution that makes </a:t>
            </a:r>
          </a:p>
          <a:p>
            <a:r>
              <a:rPr lang="en-US" sz="1467" dirty="0">
                <a:latin typeface="+mj-lt"/>
              </a:rPr>
              <a:t>sense in a given problem.</a:t>
            </a:r>
          </a:p>
          <a:p>
            <a:r>
              <a:rPr lang="en-US" sz="1676" b="1" dirty="0">
                <a:latin typeface="+mj-lt"/>
              </a:rPr>
              <a:t>Try This at Home</a:t>
            </a:r>
          </a:p>
          <a:p>
            <a:r>
              <a:rPr lang="en-US" sz="1467" dirty="0">
                <a:latin typeface="+mj-lt"/>
              </a:rPr>
              <a:t>Ask your child to think of ways to solve </a:t>
            </a:r>
          </a:p>
          <a:p>
            <a:r>
              <a:rPr lang="en-US" sz="1467" dirty="0">
                <a:latin typeface="+mj-lt"/>
              </a:rPr>
              <a:t>a problem.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F9FD06-961C-BC28-0149-F76AB9E90F1B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32138007-13B3-D20C-4979-FB0918965B0D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0698854-424C-09FF-2EF8-AA5FA09AAA83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March 7, 2025</a:t>
            </a:r>
          </a:p>
        </p:txBody>
      </p:sp>
    </p:spTree>
    <p:extLst>
      <p:ext uri="{BB962C8B-B14F-4D97-AF65-F5344CB8AC3E}">
        <p14:creationId xmlns:p14="http://schemas.microsoft.com/office/powerpoint/2010/main" val="398817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2759</TotalTime>
  <Words>317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14</cp:revision>
  <cp:lastPrinted>2025-03-04T20:15:59Z</cp:lastPrinted>
  <dcterms:created xsi:type="dcterms:W3CDTF">2025-01-28T21:01:04Z</dcterms:created>
  <dcterms:modified xsi:type="dcterms:W3CDTF">2025-03-04T20:21:46Z</dcterms:modified>
</cp:coreProperties>
</file>